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4" r:id="rId3"/>
    <p:sldId id="265" r:id="rId4"/>
    <p:sldId id="266" r:id="rId5"/>
    <p:sldId id="259" r:id="rId6"/>
    <p:sldId id="267" r:id="rId7"/>
    <p:sldId id="268" r:id="rId8"/>
    <p:sldId id="260" r:id="rId9"/>
    <p:sldId id="269" r:id="rId10"/>
    <p:sldId id="270" r:id="rId11"/>
    <p:sldId id="271" r:id="rId12"/>
    <p:sldId id="272" r:id="rId13"/>
    <p:sldId id="274" r:id="rId14"/>
    <p:sldId id="261" r:id="rId15"/>
    <p:sldId id="273"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83DF9-E7C7-5F9A-4B78-EA9497C544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6026E4-D945-D9A6-8C6C-DD1E75A845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FF4A2C-E204-105D-3262-73CAEE03A250}"/>
              </a:ext>
            </a:extLst>
          </p:cNvPr>
          <p:cNvSpPr>
            <a:spLocks noGrp="1"/>
          </p:cNvSpPr>
          <p:nvPr>
            <p:ph type="dt" sz="half" idx="10"/>
          </p:nvPr>
        </p:nvSpPr>
        <p:spPr/>
        <p:txBody>
          <a:bodyPr/>
          <a:lstStyle/>
          <a:p>
            <a:fld id="{114D16DB-D799-4484-94F7-19CF68A2641B}" type="datetimeFigureOut">
              <a:rPr lang="en-US" smtClean="0"/>
              <a:t>6/30/2024</a:t>
            </a:fld>
            <a:endParaRPr lang="en-US"/>
          </a:p>
        </p:txBody>
      </p:sp>
      <p:sp>
        <p:nvSpPr>
          <p:cNvPr id="5" name="Footer Placeholder 4">
            <a:extLst>
              <a:ext uri="{FF2B5EF4-FFF2-40B4-BE49-F238E27FC236}">
                <a16:creationId xmlns:a16="http://schemas.microsoft.com/office/drawing/2014/main" id="{E587938B-A396-CA74-1CB6-95010C60F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3ED10-37A0-9F8F-FD5B-C628BB99AC72}"/>
              </a:ext>
            </a:extLst>
          </p:cNvPr>
          <p:cNvSpPr>
            <a:spLocks noGrp="1"/>
          </p:cNvSpPr>
          <p:nvPr>
            <p:ph type="sldNum" sz="quarter" idx="12"/>
          </p:nvPr>
        </p:nvSpPr>
        <p:spPr/>
        <p:txBody>
          <a:bodyPr/>
          <a:lstStyle/>
          <a:p>
            <a:fld id="{EBA76277-AEB9-41C4-A5DD-1B4280FF6D0F}" type="slidenum">
              <a:rPr lang="en-US" smtClean="0"/>
              <a:t>‹#›</a:t>
            </a:fld>
            <a:endParaRPr lang="en-US"/>
          </a:p>
        </p:txBody>
      </p:sp>
    </p:spTree>
    <p:extLst>
      <p:ext uri="{BB962C8B-B14F-4D97-AF65-F5344CB8AC3E}">
        <p14:creationId xmlns:p14="http://schemas.microsoft.com/office/powerpoint/2010/main" val="2158426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497B3-E3A8-A518-4CFD-378DAD83F6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D7C02B-A7BD-4D1A-751F-7E8C4EEEFE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2529C-5670-80A9-8B94-AC55EB1384AC}"/>
              </a:ext>
            </a:extLst>
          </p:cNvPr>
          <p:cNvSpPr>
            <a:spLocks noGrp="1"/>
          </p:cNvSpPr>
          <p:nvPr>
            <p:ph type="dt" sz="half" idx="10"/>
          </p:nvPr>
        </p:nvSpPr>
        <p:spPr/>
        <p:txBody>
          <a:bodyPr/>
          <a:lstStyle/>
          <a:p>
            <a:fld id="{114D16DB-D799-4484-94F7-19CF68A2641B}" type="datetimeFigureOut">
              <a:rPr lang="en-US" smtClean="0"/>
              <a:t>6/30/2024</a:t>
            </a:fld>
            <a:endParaRPr lang="en-US"/>
          </a:p>
        </p:txBody>
      </p:sp>
      <p:sp>
        <p:nvSpPr>
          <p:cNvPr id="5" name="Footer Placeholder 4">
            <a:extLst>
              <a:ext uri="{FF2B5EF4-FFF2-40B4-BE49-F238E27FC236}">
                <a16:creationId xmlns:a16="http://schemas.microsoft.com/office/drawing/2014/main" id="{A50326ED-59B4-6280-249C-51CCB4E3E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CEA584-5147-177F-2AD4-E50DCE0C6B73}"/>
              </a:ext>
            </a:extLst>
          </p:cNvPr>
          <p:cNvSpPr>
            <a:spLocks noGrp="1"/>
          </p:cNvSpPr>
          <p:nvPr>
            <p:ph type="sldNum" sz="quarter" idx="12"/>
          </p:nvPr>
        </p:nvSpPr>
        <p:spPr/>
        <p:txBody>
          <a:bodyPr/>
          <a:lstStyle/>
          <a:p>
            <a:fld id="{EBA76277-AEB9-41C4-A5DD-1B4280FF6D0F}" type="slidenum">
              <a:rPr lang="en-US" smtClean="0"/>
              <a:t>‹#›</a:t>
            </a:fld>
            <a:endParaRPr lang="en-US"/>
          </a:p>
        </p:txBody>
      </p:sp>
    </p:spTree>
    <p:extLst>
      <p:ext uri="{BB962C8B-B14F-4D97-AF65-F5344CB8AC3E}">
        <p14:creationId xmlns:p14="http://schemas.microsoft.com/office/powerpoint/2010/main" val="1059095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C2E514-9650-9DD3-4B41-217DBA4051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45535A-99E9-F711-DD34-8CB48904E6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622571-F393-CA82-288A-09418F9BF33A}"/>
              </a:ext>
            </a:extLst>
          </p:cNvPr>
          <p:cNvSpPr>
            <a:spLocks noGrp="1"/>
          </p:cNvSpPr>
          <p:nvPr>
            <p:ph type="dt" sz="half" idx="10"/>
          </p:nvPr>
        </p:nvSpPr>
        <p:spPr/>
        <p:txBody>
          <a:bodyPr/>
          <a:lstStyle/>
          <a:p>
            <a:fld id="{114D16DB-D799-4484-94F7-19CF68A2641B}" type="datetimeFigureOut">
              <a:rPr lang="en-US" smtClean="0"/>
              <a:t>6/30/2024</a:t>
            </a:fld>
            <a:endParaRPr lang="en-US"/>
          </a:p>
        </p:txBody>
      </p:sp>
      <p:sp>
        <p:nvSpPr>
          <p:cNvPr id="5" name="Footer Placeholder 4">
            <a:extLst>
              <a:ext uri="{FF2B5EF4-FFF2-40B4-BE49-F238E27FC236}">
                <a16:creationId xmlns:a16="http://schemas.microsoft.com/office/drawing/2014/main" id="{DBF0A24B-F00F-A967-A07A-13569CBB1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453C1-7BB5-E25F-4179-1C34734D7E67}"/>
              </a:ext>
            </a:extLst>
          </p:cNvPr>
          <p:cNvSpPr>
            <a:spLocks noGrp="1"/>
          </p:cNvSpPr>
          <p:nvPr>
            <p:ph type="sldNum" sz="quarter" idx="12"/>
          </p:nvPr>
        </p:nvSpPr>
        <p:spPr/>
        <p:txBody>
          <a:bodyPr/>
          <a:lstStyle/>
          <a:p>
            <a:fld id="{EBA76277-AEB9-41C4-A5DD-1B4280FF6D0F}" type="slidenum">
              <a:rPr lang="en-US" smtClean="0"/>
              <a:t>‹#›</a:t>
            </a:fld>
            <a:endParaRPr lang="en-US"/>
          </a:p>
        </p:txBody>
      </p:sp>
    </p:spTree>
    <p:extLst>
      <p:ext uri="{BB962C8B-B14F-4D97-AF65-F5344CB8AC3E}">
        <p14:creationId xmlns:p14="http://schemas.microsoft.com/office/powerpoint/2010/main" val="365117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55C4-72F6-74E5-33C7-EFB176B0B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F622EB-B693-334E-27DD-1EA57B9FB7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59C82-FDFE-6100-06C8-8744D9941E46}"/>
              </a:ext>
            </a:extLst>
          </p:cNvPr>
          <p:cNvSpPr>
            <a:spLocks noGrp="1"/>
          </p:cNvSpPr>
          <p:nvPr>
            <p:ph type="dt" sz="half" idx="10"/>
          </p:nvPr>
        </p:nvSpPr>
        <p:spPr/>
        <p:txBody>
          <a:bodyPr/>
          <a:lstStyle/>
          <a:p>
            <a:fld id="{114D16DB-D799-4484-94F7-19CF68A2641B}" type="datetimeFigureOut">
              <a:rPr lang="en-US" smtClean="0"/>
              <a:t>6/30/2024</a:t>
            </a:fld>
            <a:endParaRPr lang="en-US"/>
          </a:p>
        </p:txBody>
      </p:sp>
      <p:sp>
        <p:nvSpPr>
          <p:cNvPr id="5" name="Footer Placeholder 4">
            <a:extLst>
              <a:ext uri="{FF2B5EF4-FFF2-40B4-BE49-F238E27FC236}">
                <a16:creationId xmlns:a16="http://schemas.microsoft.com/office/drawing/2014/main" id="{8C55C2CE-B1D5-8228-7337-D47ECA6B7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6346A-764A-BE73-D088-D5500EA1EB68}"/>
              </a:ext>
            </a:extLst>
          </p:cNvPr>
          <p:cNvSpPr>
            <a:spLocks noGrp="1"/>
          </p:cNvSpPr>
          <p:nvPr>
            <p:ph type="sldNum" sz="quarter" idx="12"/>
          </p:nvPr>
        </p:nvSpPr>
        <p:spPr/>
        <p:txBody>
          <a:bodyPr/>
          <a:lstStyle/>
          <a:p>
            <a:fld id="{EBA76277-AEB9-41C4-A5DD-1B4280FF6D0F}" type="slidenum">
              <a:rPr lang="en-US" smtClean="0"/>
              <a:t>‹#›</a:t>
            </a:fld>
            <a:endParaRPr lang="en-US"/>
          </a:p>
        </p:txBody>
      </p:sp>
    </p:spTree>
    <p:extLst>
      <p:ext uri="{BB962C8B-B14F-4D97-AF65-F5344CB8AC3E}">
        <p14:creationId xmlns:p14="http://schemas.microsoft.com/office/powerpoint/2010/main" val="4025637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183C-A0B7-640A-12F7-2EA8A4BD1C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92F3C5-29F4-EA9E-B336-9D5A0D0BA2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0F9E9C-FE16-94EA-0DD7-7D59BF48028F}"/>
              </a:ext>
            </a:extLst>
          </p:cNvPr>
          <p:cNvSpPr>
            <a:spLocks noGrp="1"/>
          </p:cNvSpPr>
          <p:nvPr>
            <p:ph type="dt" sz="half" idx="10"/>
          </p:nvPr>
        </p:nvSpPr>
        <p:spPr/>
        <p:txBody>
          <a:bodyPr/>
          <a:lstStyle/>
          <a:p>
            <a:fld id="{114D16DB-D799-4484-94F7-19CF68A2641B}" type="datetimeFigureOut">
              <a:rPr lang="en-US" smtClean="0"/>
              <a:t>6/30/2024</a:t>
            </a:fld>
            <a:endParaRPr lang="en-US"/>
          </a:p>
        </p:txBody>
      </p:sp>
      <p:sp>
        <p:nvSpPr>
          <p:cNvPr id="5" name="Footer Placeholder 4">
            <a:extLst>
              <a:ext uri="{FF2B5EF4-FFF2-40B4-BE49-F238E27FC236}">
                <a16:creationId xmlns:a16="http://schemas.microsoft.com/office/drawing/2014/main" id="{B4826BD4-32C3-8F11-C06E-4499F3D06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82A02E-6165-4D03-720B-000CFF29F2B4}"/>
              </a:ext>
            </a:extLst>
          </p:cNvPr>
          <p:cNvSpPr>
            <a:spLocks noGrp="1"/>
          </p:cNvSpPr>
          <p:nvPr>
            <p:ph type="sldNum" sz="quarter" idx="12"/>
          </p:nvPr>
        </p:nvSpPr>
        <p:spPr/>
        <p:txBody>
          <a:bodyPr/>
          <a:lstStyle/>
          <a:p>
            <a:fld id="{EBA76277-AEB9-41C4-A5DD-1B4280FF6D0F}" type="slidenum">
              <a:rPr lang="en-US" smtClean="0"/>
              <a:t>‹#›</a:t>
            </a:fld>
            <a:endParaRPr lang="en-US"/>
          </a:p>
        </p:txBody>
      </p:sp>
    </p:spTree>
    <p:extLst>
      <p:ext uri="{BB962C8B-B14F-4D97-AF65-F5344CB8AC3E}">
        <p14:creationId xmlns:p14="http://schemas.microsoft.com/office/powerpoint/2010/main" val="4266638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2BA6-0595-C824-508C-46B899B4C4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A7DD9-02E6-5A62-5ADB-C640F76A4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F57424-716F-9D66-71A4-2D7EC77E4E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1ECAD2-E0FA-D3EB-EA8C-D3CD1AA1A5F2}"/>
              </a:ext>
            </a:extLst>
          </p:cNvPr>
          <p:cNvSpPr>
            <a:spLocks noGrp="1"/>
          </p:cNvSpPr>
          <p:nvPr>
            <p:ph type="dt" sz="half" idx="10"/>
          </p:nvPr>
        </p:nvSpPr>
        <p:spPr/>
        <p:txBody>
          <a:bodyPr/>
          <a:lstStyle/>
          <a:p>
            <a:fld id="{114D16DB-D799-4484-94F7-19CF68A2641B}" type="datetimeFigureOut">
              <a:rPr lang="en-US" smtClean="0"/>
              <a:t>6/30/2024</a:t>
            </a:fld>
            <a:endParaRPr lang="en-US"/>
          </a:p>
        </p:txBody>
      </p:sp>
      <p:sp>
        <p:nvSpPr>
          <p:cNvPr id="6" name="Footer Placeholder 5">
            <a:extLst>
              <a:ext uri="{FF2B5EF4-FFF2-40B4-BE49-F238E27FC236}">
                <a16:creationId xmlns:a16="http://schemas.microsoft.com/office/drawing/2014/main" id="{1A3A50BC-8F43-CE48-DF6A-11FCB6007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214F4F-D7A6-3BEF-9ABA-FA6818B6D4F3}"/>
              </a:ext>
            </a:extLst>
          </p:cNvPr>
          <p:cNvSpPr>
            <a:spLocks noGrp="1"/>
          </p:cNvSpPr>
          <p:nvPr>
            <p:ph type="sldNum" sz="quarter" idx="12"/>
          </p:nvPr>
        </p:nvSpPr>
        <p:spPr/>
        <p:txBody>
          <a:bodyPr/>
          <a:lstStyle/>
          <a:p>
            <a:fld id="{EBA76277-AEB9-41C4-A5DD-1B4280FF6D0F}" type="slidenum">
              <a:rPr lang="en-US" smtClean="0"/>
              <a:t>‹#›</a:t>
            </a:fld>
            <a:endParaRPr lang="en-US"/>
          </a:p>
        </p:txBody>
      </p:sp>
    </p:spTree>
    <p:extLst>
      <p:ext uri="{BB962C8B-B14F-4D97-AF65-F5344CB8AC3E}">
        <p14:creationId xmlns:p14="http://schemas.microsoft.com/office/powerpoint/2010/main" val="435554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BB3D-92C6-6725-F9E0-E543421E6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21FBC1-9001-99D0-0911-A74548CF56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DA8701-774B-538A-3C24-8D000C34C5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2078A9-DC71-8DF7-16CC-903F517C60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C51244-67DB-0BC8-4DCD-F446363D4A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2D69C7-4799-C132-5ACD-FA6CF2A12942}"/>
              </a:ext>
            </a:extLst>
          </p:cNvPr>
          <p:cNvSpPr>
            <a:spLocks noGrp="1"/>
          </p:cNvSpPr>
          <p:nvPr>
            <p:ph type="dt" sz="half" idx="10"/>
          </p:nvPr>
        </p:nvSpPr>
        <p:spPr/>
        <p:txBody>
          <a:bodyPr/>
          <a:lstStyle/>
          <a:p>
            <a:fld id="{114D16DB-D799-4484-94F7-19CF68A2641B}" type="datetimeFigureOut">
              <a:rPr lang="en-US" smtClean="0"/>
              <a:t>6/30/2024</a:t>
            </a:fld>
            <a:endParaRPr lang="en-US"/>
          </a:p>
        </p:txBody>
      </p:sp>
      <p:sp>
        <p:nvSpPr>
          <p:cNvPr id="8" name="Footer Placeholder 7">
            <a:extLst>
              <a:ext uri="{FF2B5EF4-FFF2-40B4-BE49-F238E27FC236}">
                <a16:creationId xmlns:a16="http://schemas.microsoft.com/office/drawing/2014/main" id="{ACB39AA7-DA9E-FFC6-ADFD-2948ABA7F7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48BC9A-532B-7B94-0C83-921975386DF5}"/>
              </a:ext>
            </a:extLst>
          </p:cNvPr>
          <p:cNvSpPr>
            <a:spLocks noGrp="1"/>
          </p:cNvSpPr>
          <p:nvPr>
            <p:ph type="sldNum" sz="quarter" idx="12"/>
          </p:nvPr>
        </p:nvSpPr>
        <p:spPr/>
        <p:txBody>
          <a:bodyPr/>
          <a:lstStyle/>
          <a:p>
            <a:fld id="{EBA76277-AEB9-41C4-A5DD-1B4280FF6D0F}" type="slidenum">
              <a:rPr lang="en-US" smtClean="0"/>
              <a:t>‹#›</a:t>
            </a:fld>
            <a:endParaRPr lang="en-US"/>
          </a:p>
        </p:txBody>
      </p:sp>
    </p:spTree>
    <p:extLst>
      <p:ext uri="{BB962C8B-B14F-4D97-AF65-F5344CB8AC3E}">
        <p14:creationId xmlns:p14="http://schemas.microsoft.com/office/powerpoint/2010/main" val="1901962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2300-9820-4721-5F41-ECC7346AE1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C8F0D4-00C7-77B9-4CC4-48BBA367E4A3}"/>
              </a:ext>
            </a:extLst>
          </p:cNvPr>
          <p:cNvSpPr>
            <a:spLocks noGrp="1"/>
          </p:cNvSpPr>
          <p:nvPr>
            <p:ph type="dt" sz="half" idx="10"/>
          </p:nvPr>
        </p:nvSpPr>
        <p:spPr/>
        <p:txBody>
          <a:bodyPr/>
          <a:lstStyle/>
          <a:p>
            <a:fld id="{114D16DB-D799-4484-94F7-19CF68A2641B}" type="datetimeFigureOut">
              <a:rPr lang="en-US" smtClean="0"/>
              <a:t>6/30/2024</a:t>
            </a:fld>
            <a:endParaRPr lang="en-US"/>
          </a:p>
        </p:txBody>
      </p:sp>
      <p:sp>
        <p:nvSpPr>
          <p:cNvPr id="4" name="Footer Placeholder 3">
            <a:extLst>
              <a:ext uri="{FF2B5EF4-FFF2-40B4-BE49-F238E27FC236}">
                <a16:creationId xmlns:a16="http://schemas.microsoft.com/office/drawing/2014/main" id="{CFC434E7-9044-87D9-EE3A-72B66C79BB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695C93-06BF-B9FD-369A-AF9D56CD323F}"/>
              </a:ext>
            </a:extLst>
          </p:cNvPr>
          <p:cNvSpPr>
            <a:spLocks noGrp="1"/>
          </p:cNvSpPr>
          <p:nvPr>
            <p:ph type="sldNum" sz="quarter" idx="12"/>
          </p:nvPr>
        </p:nvSpPr>
        <p:spPr/>
        <p:txBody>
          <a:bodyPr/>
          <a:lstStyle/>
          <a:p>
            <a:fld id="{EBA76277-AEB9-41C4-A5DD-1B4280FF6D0F}" type="slidenum">
              <a:rPr lang="en-US" smtClean="0"/>
              <a:t>‹#›</a:t>
            </a:fld>
            <a:endParaRPr lang="en-US"/>
          </a:p>
        </p:txBody>
      </p:sp>
    </p:spTree>
    <p:extLst>
      <p:ext uri="{BB962C8B-B14F-4D97-AF65-F5344CB8AC3E}">
        <p14:creationId xmlns:p14="http://schemas.microsoft.com/office/powerpoint/2010/main" val="1756887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025B09-5444-E211-19C1-9953F3299234}"/>
              </a:ext>
            </a:extLst>
          </p:cNvPr>
          <p:cNvSpPr>
            <a:spLocks noGrp="1"/>
          </p:cNvSpPr>
          <p:nvPr>
            <p:ph type="dt" sz="half" idx="10"/>
          </p:nvPr>
        </p:nvSpPr>
        <p:spPr/>
        <p:txBody>
          <a:bodyPr/>
          <a:lstStyle/>
          <a:p>
            <a:fld id="{114D16DB-D799-4484-94F7-19CF68A2641B}" type="datetimeFigureOut">
              <a:rPr lang="en-US" smtClean="0"/>
              <a:t>6/30/2024</a:t>
            </a:fld>
            <a:endParaRPr lang="en-US"/>
          </a:p>
        </p:txBody>
      </p:sp>
      <p:sp>
        <p:nvSpPr>
          <p:cNvPr id="3" name="Footer Placeholder 2">
            <a:extLst>
              <a:ext uri="{FF2B5EF4-FFF2-40B4-BE49-F238E27FC236}">
                <a16:creationId xmlns:a16="http://schemas.microsoft.com/office/drawing/2014/main" id="{50EA36F1-9CC6-77BF-7370-DE4ED3DEAD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7D2A81-20F7-6258-A841-21962DA1C552}"/>
              </a:ext>
            </a:extLst>
          </p:cNvPr>
          <p:cNvSpPr>
            <a:spLocks noGrp="1"/>
          </p:cNvSpPr>
          <p:nvPr>
            <p:ph type="sldNum" sz="quarter" idx="12"/>
          </p:nvPr>
        </p:nvSpPr>
        <p:spPr/>
        <p:txBody>
          <a:bodyPr/>
          <a:lstStyle/>
          <a:p>
            <a:fld id="{EBA76277-AEB9-41C4-A5DD-1B4280FF6D0F}" type="slidenum">
              <a:rPr lang="en-US" smtClean="0"/>
              <a:t>‹#›</a:t>
            </a:fld>
            <a:endParaRPr lang="en-US"/>
          </a:p>
        </p:txBody>
      </p:sp>
    </p:spTree>
    <p:extLst>
      <p:ext uri="{BB962C8B-B14F-4D97-AF65-F5344CB8AC3E}">
        <p14:creationId xmlns:p14="http://schemas.microsoft.com/office/powerpoint/2010/main" val="2745932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F6BB3-11B9-3921-82D9-35A19B9DC7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8900B1-A876-75C2-11A5-64C0653567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AE6394-8CE2-1106-798A-07DC739D14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0C7FFE-A98A-6713-F309-132CE5140BD3}"/>
              </a:ext>
            </a:extLst>
          </p:cNvPr>
          <p:cNvSpPr>
            <a:spLocks noGrp="1"/>
          </p:cNvSpPr>
          <p:nvPr>
            <p:ph type="dt" sz="half" idx="10"/>
          </p:nvPr>
        </p:nvSpPr>
        <p:spPr/>
        <p:txBody>
          <a:bodyPr/>
          <a:lstStyle/>
          <a:p>
            <a:fld id="{114D16DB-D799-4484-94F7-19CF68A2641B}" type="datetimeFigureOut">
              <a:rPr lang="en-US" smtClean="0"/>
              <a:t>6/30/2024</a:t>
            </a:fld>
            <a:endParaRPr lang="en-US"/>
          </a:p>
        </p:txBody>
      </p:sp>
      <p:sp>
        <p:nvSpPr>
          <p:cNvPr id="6" name="Footer Placeholder 5">
            <a:extLst>
              <a:ext uri="{FF2B5EF4-FFF2-40B4-BE49-F238E27FC236}">
                <a16:creationId xmlns:a16="http://schemas.microsoft.com/office/drawing/2014/main" id="{5AD77F6B-4420-5CEF-EC3F-B75D91F07F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E88CF-857B-22AC-4D6E-3B3FAA8DD906}"/>
              </a:ext>
            </a:extLst>
          </p:cNvPr>
          <p:cNvSpPr>
            <a:spLocks noGrp="1"/>
          </p:cNvSpPr>
          <p:nvPr>
            <p:ph type="sldNum" sz="quarter" idx="12"/>
          </p:nvPr>
        </p:nvSpPr>
        <p:spPr/>
        <p:txBody>
          <a:bodyPr/>
          <a:lstStyle/>
          <a:p>
            <a:fld id="{EBA76277-AEB9-41C4-A5DD-1B4280FF6D0F}" type="slidenum">
              <a:rPr lang="en-US" smtClean="0"/>
              <a:t>‹#›</a:t>
            </a:fld>
            <a:endParaRPr lang="en-US"/>
          </a:p>
        </p:txBody>
      </p:sp>
    </p:spTree>
    <p:extLst>
      <p:ext uri="{BB962C8B-B14F-4D97-AF65-F5344CB8AC3E}">
        <p14:creationId xmlns:p14="http://schemas.microsoft.com/office/powerpoint/2010/main" val="165951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436D-83D0-C2E2-40A1-41BE271E5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6C82AB-5E04-AFA2-62E4-3E2D28E959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7099891-50C9-4D58-73C6-92E6B00E36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59189-D66D-C148-EB94-1FF12E41E0B5}"/>
              </a:ext>
            </a:extLst>
          </p:cNvPr>
          <p:cNvSpPr>
            <a:spLocks noGrp="1"/>
          </p:cNvSpPr>
          <p:nvPr>
            <p:ph type="dt" sz="half" idx="10"/>
          </p:nvPr>
        </p:nvSpPr>
        <p:spPr/>
        <p:txBody>
          <a:bodyPr/>
          <a:lstStyle/>
          <a:p>
            <a:fld id="{114D16DB-D799-4484-94F7-19CF68A2641B}" type="datetimeFigureOut">
              <a:rPr lang="en-US" smtClean="0"/>
              <a:t>6/30/2024</a:t>
            </a:fld>
            <a:endParaRPr lang="en-US"/>
          </a:p>
        </p:txBody>
      </p:sp>
      <p:sp>
        <p:nvSpPr>
          <p:cNvPr id="6" name="Footer Placeholder 5">
            <a:extLst>
              <a:ext uri="{FF2B5EF4-FFF2-40B4-BE49-F238E27FC236}">
                <a16:creationId xmlns:a16="http://schemas.microsoft.com/office/drawing/2014/main" id="{638AD417-CF73-67AB-9D08-3BBAA59DF6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E22BF-DC48-8F82-8927-85CA25F59618}"/>
              </a:ext>
            </a:extLst>
          </p:cNvPr>
          <p:cNvSpPr>
            <a:spLocks noGrp="1"/>
          </p:cNvSpPr>
          <p:nvPr>
            <p:ph type="sldNum" sz="quarter" idx="12"/>
          </p:nvPr>
        </p:nvSpPr>
        <p:spPr/>
        <p:txBody>
          <a:bodyPr/>
          <a:lstStyle/>
          <a:p>
            <a:fld id="{EBA76277-AEB9-41C4-A5DD-1B4280FF6D0F}" type="slidenum">
              <a:rPr lang="en-US" smtClean="0"/>
              <a:t>‹#›</a:t>
            </a:fld>
            <a:endParaRPr lang="en-US"/>
          </a:p>
        </p:txBody>
      </p:sp>
    </p:spTree>
    <p:extLst>
      <p:ext uri="{BB962C8B-B14F-4D97-AF65-F5344CB8AC3E}">
        <p14:creationId xmlns:p14="http://schemas.microsoft.com/office/powerpoint/2010/main" val="3592408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E42918-ED63-4748-67A1-EF127C70F6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DFC2FA-A637-EA94-708E-277870E4AF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33683E-3262-EF64-24CE-FD988BEF3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4D16DB-D799-4484-94F7-19CF68A2641B}" type="datetimeFigureOut">
              <a:rPr lang="en-US" smtClean="0"/>
              <a:t>6/30/2024</a:t>
            </a:fld>
            <a:endParaRPr lang="en-US"/>
          </a:p>
        </p:txBody>
      </p:sp>
      <p:sp>
        <p:nvSpPr>
          <p:cNvPr id="5" name="Footer Placeholder 4">
            <a:extLst>
              <a:ext uri="{FF2B5EF4-FFF2-40B4-BE49-F238E27FC236}">
                <a16:creationId xmlns:a16="http://schemas.microsoft.com/office/drawing/2014/main" id="{96F75171-D98D-456A-7B05-2F7FF22648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1E6F6C-478B-B869-864C-D4EBB7D6BA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A76277-AEB9-41C4-A5DD-1B4280FF6D0F}" type="slidenum">
              <a:rPr lang="en-US" smtClean="0"/>
              <a:t>‹#›</a:t>
            </a:fld>
            <a:endParaRPr lang="en-US"/>
          </a:p>
        </p:txBody>
      </p:sp>
    </p:spTree>
    <p:extLst>
      <p:ext uri="{BB962C8B-B14F-4D97-AF65-F5344CB8AC3E}">
        <p14:creationId xmlns:p14="http://schemas.microsoft.com/office/powerpoint/2010/main" val="2656493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0300B2-24E4-990F-49FA-9E25DD0CB4F5}"/>
              </a:ext>
            </a:extLst>
          </p:cNvPr>
          <p:cNvPicPr>
            <a:picLocks noChangeAspect="1"/>
          </p:cNvPicPr>
          <p:nvPr/>
        </p:nvPicPr>
        <p:blipFill>
          <a:blip r:embed="rId2"/>
          <a:stretch>
            <a:fillRect/>
          </a:stretch>
        </p:blipFill>
        <p:spPr>
          <a:xfrm>
            <a:off x="0" y="-1"/>
            <a:ext cx="12192000" cy="7063273"/>
          </a:xfrm>
          <a:prstGeom prst="rect">
            <a:avLst/>
          </a:prstGeom>
        </p:spPr>
      </p:pic>
      <p:sp>
        <p:nvSpPr>
          <p:cNvPr id="6" name="Rectangle 5">
            <a:extLst>
              <a:ext uri="{FF2B5EF4-FFF2-40B4-BE49-F238E27FC236}">
                <a16:creationId xmlns:a16="http://schemas.microsoft.com/office/drawing/2014/main" id="{BDFC2741-73EB-8805-ABE8-36A4F9F9FE57}"/>
              </a:ext>
            </a:extLst>
          </p:cNvPr>
          <p:cNvSpPr/>
          <p:nvPr/>
        </p:nvSpPr>
        <p:spPr>
          <a:xfrm>
            <a:off x="3685592" y="1184988"/>
            <a:ext cx="4991877" cy="32750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chemeClr val="tx1">
                    <a:lumMod val="75000"/>
                    <a:lumOff val="25000"/>
                  </a:schemeClr>
                </a:solidFill>
                <a:latin typeface="Algerian" panose="04020705040A02060702" pitchFamily="82" charset="0"/>
              </a:rPr>
              <a:t>Cosmetics Ecommerce website </a:t>
            </a:r>
          </a:p>
          <a:p>
            <a:pPr algn="ctr"/>
            <a:endParaRPr lang="en-US" sz="2800" b="1" dirty="0">
              <a:solidFill>
                <a:schemeClr val="tx1">
                  <a:lumMod val="75000"/>
                  <a:lumOff val="25000"/>
                </a:schemeClr>
              </a:solidFill>
              <a:latin typeface="Algerian" panose="04020705040A02060702" pitchFamily="82" charset="0"/>
            </a:endParaRPr>
          </a:p>
          <a:p>
            <a:pPr algn="ctr"/>
            <a:r>
              <a:rPr lang="en-US" sz="2000" dirty="0"/>
              <a:t>Lebanese University </a:t>
            </a:r>
          </a:p>
          <a:p>
            <a:pPr algn="ctr"/>
            <a:endParaRPr lang="en-US" dirty="0"/>
          </a:p>
          <a:p>
            <a:pPr algn="ctr"/>
            <a:r>
              <a:rPr lang="en-US" sz="1600" dirty="0">
                <a:latin typeface="+mj-lt"/>
              </a:rPr>
              <a:t>Chaza Dally 112906</a:t>
            </a:r>
          </a:p>
          <a:p>
            <a:pPr algn="ctr"/>
            <a:r>
              <a:rPr lang="en-US" sz="1600" dirty="0">
                <a:latin typeface="+mj-lt"/>
              </a:rPr>
              <a:t>Ali Assi 112892</a:t>
            </a:r>
          </a:p>
          <a:p>
            <a:pPr algn="ctr"/>
            <a:r>
              <a:rPr lang="en-US" sz="1600" dirty="0">
                <a:latin typeface="+mj-lt"/>
              </a:rPr>
              <a:t>Jana Al Mawla 112893</a:t>
            </a:r>
          </a:p>
        </p:txBody>
      </p:sp>
    </p:spTree>
    <p:extLst>
      <p:ext uri="{BB962C8B-B14F-4D97-AF65-F5344CB8AC3E}">
        <p14:creationId xmlns:p14="http://schemas.microsoft.com/office/powerpoint/2010/main" val="4106220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3BB049-5CD8-0410-2CD3-9257296FA697}"/>
              </a:ext>
            </a:extLst>
          </p:cNvPr>
          <p:cNvPicPr>
            <a:picLocks noChangeAspect="1"/>
          </p:cNvPicPr>
          <p:nvPr/>
        </p:nvPicPr>
        <p:blipFill rotWithShape="1">
          <a:blip r:embed="rId2"/>
          <a:srcRect l="27203" t="-2112" r="51" b="27175"/>
          <a:stretch/>
        </p:blipFill>
        <p:spPr>
          <a:xfrm rot="5400000">
            <a:off x="-1779166" y="1779166"/>
            <a:ext cx="6711690" cy="3153358"/>
          </a:xfrm>
          <a:prstGeom prst="ellipse">
            <a:avLst/>
          </a:prstGeom>
          <a:ln>
            <a:noFill/>
          </a:ln>
          <a:effectLst>
            <a:softEdge rad="112500"/>
          </a:effectLst>
        </p:spPr>
      </p:pic>
      <p:pic>
        <p:nvPicPr>
          <p:cNvPr id="8" name="Picture 7">
            <a:extLst>
              <a:ext uri="{FF2B5EF4-FFF2-40B4-BE49-F238E27FC236}">
                <a16:creationId xmlns:a16="http://schemas.microsoft.com/office/drawing/2014/main" id="{85B4C925-EF9A-5D63-1EB5-DADEDCFCB016}"/>
              </a:ext>
            </a:extLst>
          </p:cNvPr>
          <p:cNvPicPr>
            <a:picLocks noChangeAspect="1"/>
          </p:cNvPicPr>
          <p:nvPr/>
        </p:nvPicPr>
        <p:blipFill>
          <a:blip r:embed="rId3"/>
          <a:stretch>
            <a:fillRect/>
          </a:stretch>
        </p:blipFill>
        <p:spPr>
          <a:xfrm>
            <a:off x="9204014" y="0"/>
            <a:ext cx="3151905" cy="6712278"/>
          </a:xfrm>
          <a:prstGeom prst="ellipse">
            <a:avLst/>
          </a:prstGeom>
          <a:ln>
            <a:noFill/>
          </a:ln>
          <a:effectLst>
            <a:softEdge rad="112500"/>
          </a:effectLst>
        </p:spPr>
      </p:pic>
      <p:pic>
        <p:nvPicPr>
          <p:cNvPr id="4" name="Picture 3">
            <a:extLst>
              <a:ext uri="{FF2B5EF4-FFF2-40B4-BE49-F238E27FC236}">
                <a16:creationId xmlns:a16="http://schemas.microsoft.com/office/drawing/2014/main" id="{EAE75ECF-6837-EAEF-81AD-CF1AC2AF7839}"/>
              </a:ext>
            </a:extLst>
          </p:cNvPr>
          <p:cNvPicPr>
            <a:picLocks noChangeAspect="1"/>
          </p:cNvPicPr>
          <p:nvPr/>
        </p:nvPicPr>
        <p:blipFill>
          <a:blip r:embed="rId4"/>
          <a:stretch>
            <a:fillRect/>
          </a:stretch>
        </p:blipFill>
        <p:spPr>
          <a:xfrm>
            <a:off x="3230294" y="111968"/>
            <a:ext cx="5731412" cy="3006941"/>
          </a:xfrm>
          <a:prstGeom prst="rect">
            <a:avLst/>
          </a:prstGeom>
        </p:spPr>
      </p:pic>
      <p:pic>
        <p:nvPicPr>
          <p:cNvPr id="6" name="Picture 5">
            <a:extLst>
              <a:ext uri="{FF2B5EF4-FFF2-40B4-BE49-F238E27FC236}">
                <a16:creationId xmlns:a16="http://schemas.microsoft.com/office/drawing/2014/main" id="{53C98A1A-0105-E998-C3B7-E299BAB08C20}"/>
              </a:ext>
            </a:extLst>
          </p:cNvPr>
          <p:cNvPicPr>
            <a:picLocks noChangeAspect="1"/>
          </p:cNvPicPr>
          <p:nvPr/>
        </p:nvPicPr>
        <p:blipFill>
          <a:blip r:embed="rId5"/>
          <a:stretch>
            <a:fillRect/>
          </a:stretch>
        </p:blipFill>
        <p:spPr>
          <a:xfrm>
            <a:off x="3216884" y="3429000"/>
            <a:ext cx="5758231" cy="3006941"/>
          </a:xfrm>
          <a:prstGeom prst="rect">
            <a:avLst/>
          </a:prstGeom>
        </p:spPr>
      </p:pic>
    </p:spTree>
    <p:extLst>
      <p:ext uri="{BB962C8B-B14F-4D97-AF65-F5344CB8AC3E}">
        <p14:creationId xmlns:p14="http://schemas.microsoft.com/office/powerpoint/2010/main" val="178754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3BB049-5CD8-0410-2CD3-9257296FA697}"/>
              </a:ext>
            </a:extLst>
          </p:cNvPr>
          <p:cNvPicPr>
            <a:picLocks noChangeAspect="1"/>
          </p:cNvPicPr>
          <p:nvPr/>
        </p:nvPicPr>
        <p:blipFill rotWithShape="1">
          <a:blip r:embed="rId2"/>
          <a:srcRect l="27203" t="-2112" r="51" b="27175"/>
          <a:stretch/>
        </p:blipFill>
        <p:spPr>
          <a:xfrm rot="5400000">
            <a:off x="-1779166" y="1779166"/>
            <a:ext cx="6711690" cy="3153358"/>
          </a:xfrm>
          <a:prstGeom prst="ellipse">
            <a:avLst/>
          </a:prstGeom>
          <a:ln>
            <a:noFill/>
          </a:ln>
          <a:effectLst>
            <a:softEdge rad="112500"/>
          </a:effectLst>
        </p:spPr>
      </p:pic>
      <p:pic>
        <p:nvPicPr>
          <p:cNvPr id="8" name="Picture 7">
            <a:extLst>
              <a:ext uri="{FF2B5EF4-FFF2-40B4-BE49-F238E27FC236}">
                <a16:creationId xmlns:a16="http://schemas.microsoft.com/office/drawing/2014/main" id="{85B4C925-EF9A-5D63-1EB5-DADEDCFCB016}"/>
              </a:ext>
            </a:extLst>
          </p:cNvPr>
          <p:cNvPicPr>
            <a:picLocks noChangeAspect="1"/>
          </p:cNvPicPr>
          <p:nvPr/>
        </p:nvPicPr>
        <p:blipFill>
          <a:blip r:embed="rId3"/>
          <a:stretch>
            <a:fillRect/>
          </a:stretch>
        </p:blipFill>
        <p:spPr>
          <a:xfrm>
            <a:off x="9204014" y="0"/>
            <a:ext cx="3151905" cy="6712278"/>
          </a:xfrm>
          <a:prstGeom prst="ellipse">
            <a:avLst/>
          </a:prstGeom>
          <a:ln>
            <a:noFill/>
          </a:ln>
          <a:effectLst>
            <a:softEdge rad="112500"/>
          </a:effectLst>
        </p:spPr>
      </p:pic>
      <p:pic>
        <p:nvPicPr>
          <p:cNvPr id="2" name="Picture 1">
            <a:extLst>
              <a:ext uri="{FF2B5EF4-FFF2-40B4-BE49-F238E27FC236}">
                <a16:creationId xmlns:a16="http://schemas.microsoft.com/office/drawing/2014/main" id="{124E7AED-9A84-21A3-F1DD-A50DDB160F9B}"/>
              </a:ext>
            </a:extLst>
          </p:cNvPr>
          <p:cNvPicPr>
            <a:picLocks noChangeAspect="1"/>
          </p:cNvPicPr>
          <p:nvPr/>
        </p:nvPicPr>
        <p:blipFill rotWithShape="1">
          <a:blip r:embed="rId4"/>
          <a:srcRect b="4093"/>
          <a:stretch/>
        </p:blipFill>
        <p:spPr>
          <a:xfrm>
            <a:off x="2806473" y="242386"/>
            <a:ext cx="6397541" cy="2903624"/>
          </a:xfrm>
          <a:prstGeom prst="rect">
            <a:avLst/>
          </a:prstGeom>
        </p:spPr>
      </p:pic>
      <p:pic>
        <p:nvPicPr>
          <p:cNvPr id="3" name="Picture 2">
            <a:extLst>
              <a:ext uri="{FF2B5EF4-FFF2-40B4-BE49-F238E27FC236}">
                <a16:creationId xmlns:a16="http://schemas.microsoft.com/office/drawing/2014/main" id="{90E0903F-714C-AB37-9E07-77ED5C977166}"/>
              </a:ext>
            </a:extLst>
          </p:cNvPr>
          <p:cNvPicPr>
            <a:picLocks noChangeAspect="1"/>
          </p:cNvPicPr>
          <p:nvPr/>
        </p:nvPicPr>
        <p:blipFill rotWithShape="1">
          <a:blip r:embed="rId5"/>
          <a:srcRect b="1180"/>
          <a:stretch/>
        </p:blipFill>
        <p:spPr>
          <a:xfrm>
            <a:off x="2800717" y="3388396"/>
            <a:ext cx="6397542" cy="3323294"/>
          </a:xfrm>
          <a:prstGeom prst="rect">
            <a:avLst/>
          </a:prstGeom>
        </p:spPr>
      </p:pic>
    </p:spTree>
    <p:extLst>
      <p:ext uri="{BB962C8B-B14F-4D97-AF65-F5344CB8AC3E}">
        <p14:creationId xmlns:p14="http://schemas.microsoft.com/office/powerpoint/2010/main" val="3838962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3BB049-5CD8-0410-2CD3-9257296FA697}"/>
              </a:ext>
            </a:extLst>
          </p:cNvPr>
          <p:cNvPicPr>
            <a:picLocks noChangeAspect="1"/>
          </p:cNvPicPr>
          <p:nvPr/>
        </p:nvPicPr>
        <p:blipFill rotWithShape="1">
          <a:blip r:embed="rId2"/>
          <a:srcRect l="27203" t="-2112" r="51" b="27175"/>
          <a:stretch/>
        </p:blipFill>
        <p:spPr>
          <a:xfrm rot="5400000">
            <a:off x="-1779166" y="1779166"/>
            <a:ext cx="6711690" cy="3153358"/>
          </a:xfrm>
          <a:prstGeom prst="ellipse">
            <a:avLst/>
          </a:prstGeom>
          <a:ln>
            <a:noFill/>
          </a:ln>
          <a:effectLst>
            <a:softEdge rad="112500"/>
          </a:effectLst>
        </p:spPr>
      </p:pic>
      <p:pic>
        <p:nvPicPr>
          <p:cNvPr id="8" name="Picture 7">
            <a:extLst>
              <a:ext uri="{FF2B5EF4-FFF2-40B4-BE49-F238E27FC236}">
                <a16:creationId xmlns:a16="http://schemas.microsoft.com/office/drawing/2014/main" id="{85B4C925-EF9A-5D63-1EB5-DADEDCFCB016}"/>
              </a:ext>
            </a:extLst>
          </p:cNvPr>
          <p:cNvPicPr>
            <a:picLocks noChangeAspect="1"/>
          </p:cNvPicPr>
          <p:nvPr/>
        </p:nvPicPr>
        <p:blipFill>
          <a:blip r:embed="rId3"/>
          <a:stretch>
            <a:fillRect/>
          </a:stretch>
        </p:blipFill>
        <p:spPr>
          <a:xfrm>
            <a:off x="9204014" y="0"/>
            <a:ext cx="3151905" cy="6712278"/>
          </a:xfrm>
          <a:prstGeom prst="ellipse">
            <a:avLst/>
          </a:prstGeom>
          <a:ln>
            <a:noFill/>
          </a:ln>
          <a:effectLst>
            <a:softEdge rad="112500"/>
          </a:effectLst>
        </p:spPr>
      </p:pic>
      <p:pic>
        <p:nvPicPr>
          <p:cNvPr id="4" name="Picture 3">
            <a:extLst>
              <a:ext uri="{FF2B5EF4-FFF2-40B4-BE49-F238E27FC236}">
                <a16:creationId xmlns:a16="http://schemas.microsoft.com/office/drawing/2014/main" id="{F9E990B9-A495-C0AB-4323-BBFA78277221}"/>
              </a:ext>
            </a:extLst>
          </p:cNvPr>
          <p:cNvPicPr>
            <a:picLocks noChangeAspect="1"/>
          </p:cNvPicPr>
          <p:nvPr/>
        </p:nvPicPr>
        <p:blipFill rotWithShape="1">
          <a:blip r:embed="rId4"/>
          <a:srcRect b="3098"/>
          <a:stretch/>
        </p:blipFill>
        <p:spPr>
          <a:xfrm>
            <a:off x="3045656" y="88497"/>
            <a:ext cx="6100687" cy="3111903"/>
          </a:xfrm>
          <a:prstGeom prst="rect">
            <a:avLst/>
          </a:prstGeom>
        </p:spPr>
      </p:pic>
      <p:pic>
        <p:nvPicPr>
          <p:cNvPr id="6" name="Picture 5">
            <a:extLst>
              <a:ext uri="{FF2B5EF4-FFF2-40B4-BE49-F238E27FC236}">
                <a16:creationId xmlns:a16="http://schemas.microsoft.com/office/drawing/2014/main" id="{7E23DD2C-B912-9364-5314-263D6C9F162F}"/>
              </a:ext>
            </a:extLst>
          </p:cNvPr>
          <p:cNvPicPr>
            <a:picLocks noChangeAspect="1"/>
          </p:cNvPicPr>
          <p:nvPr/>
        </p:nvPicPr>
        <p:blipFill>
          <a:blip r:embed="rId5"/>
          <a:stretch>
            <a:fillRect/>
          </a:stretch>
        </p:blipFill>
        <p:spPr>
          <a:xfrm>
            <a:off x="3045656" y="3535580"/>
            <a:ext cx="6158358" cy="3176110"/>
          </a:xfrm>
          <a:prstGeom prst="rect">
            <a:avLst/>
          </a:prstGeom>
        </p:spPr>
      </p:pic>
    </p:spTree>
    <p:extLst>
      <p:ext uri="{BB962C8B-B14F-4D97-AF65-F5344CB8AC3E}">
        <p14:creationId xmlns:p14="http://schemas.microsoft.com/office/powerpoint/2010/main" val="307086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68759C-3228-8E92-AF63-E55C0135B468}"/>
              </a:ext>
            </a:extLst>
          </p:cNvPr>
          <p:cNvPicPr>
            <a:picLocks noChangeAspect="1"/>
          </p:cNvPicPr>
          <p:nvPr/>
        </p:nvPicPr>
        <p:blipFill rotWithShape="1">
          <a:blip r:embed="rId2"/>
          <a:srcRect b="2994"/>
          <a:stretch/>
        </p:blipFill>
        <p:spPr>
          <a:xfrm>
            <a:off x="0" y="0"/>
            <a:ext cx="12192000" cy="6652727"/>
          </a:xfrm>
          <a:prstGeom prst="rect">
            <a:avLst/>
          </a:prstGeom>
        </p:spPr>
      </p:pic>
      <p:sp>
        <p:nvSpPr>
          <p:cNvPr id="3" name="Rectangle 2">
            <a:extLst>
              <a:ext uri="{FF2B5EF4-FFF2-40B4-BE49-F238E27FC236}">
                <a16:creationId xmlns:a16="http://schemas.microsoft.com/office/drawing/2014/main" id="{ECA54A7B-B659-3AF5-3B65-8E0EDBA152AA}"/>
              </a:ext>
            </a:extLst>
          </p:cNvPr>
          <p:cNvSpPr/>
          <p:nvPr/>
        </p:nvSpPr>
        <p:spPr>
          <a:xfrm>
            <a:off x="8439538" y="1782146"/>
            <a:ext cx="3312368" cy="43107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D86C15-4038-8B14-7E1C-2D2AFB9E29B5}"/>
              </a:ext>
            </a:extLst>
          </p:cNvPr>
          <p:cNvSpPr txBox="1"/>
          <p:nvPr/>
        </p:nvSpPr>
        <p:spPr>
          <a:xfrm>
            <a:off x="8556171" y="2230016"/>
            <a:ext cx="3079102" cy="2523768"/>
          </a:xfrm>
          <a:prstGeom prst="rect">
            <a:avLst/>
          </a:prstGeom>
          <a:noFill/>
        </p:spPr>
        <p:txBody>
          <a:bodyPr wrap="square" rtlCol="0">
            <a:spAutoFit/>
          </a:bodyPr>
          <a:lstStyle/>
          <a:p>
            <a:endParaRPr lang="en-US" dirty="0"/>
          </a:p>
          <a:p>
            <a:r>
              <a:rPr lang="en-US" sz="2800" dirty="0">
                <a:latin typeface="+mj-lt"/>
              </a:rPr>
              <a:t>"We integrated functionality to add the location of our place on the website."</a:t>
            </a:r>
          </a:p>
        </p:txBody>
      </p:sp>
    </p:spTree>
    <p:extLst>
      <p:ext uri="{BB962C8B-B14F-4D97-AF65-F5344CB8AC3E}">
        <p14:creationId xmlns:p14="http://schemas.microsoft.com/office/powerpoint/2010/main" val="81043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03929E-922F-9B64-7448-740507C815A5}"/>
              </a:ext>
            </a:extLst>
          </p:cNvPr>
          <p:cNvPicPr>
            <a:picLocks noChangeAspect="1"/>
          </p:cNvPicPr>
          <p:nvPr/>
        </p:nvPicPr>
        <p:blipFill>
          <a:blip r:embed="rId2"/>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D5D1361D-5374-932D-761F-A71E58D4E292}"/>
              </a:ext>
            </a:extLst>
          </p:cNvPr>
          <p:cNvSpPr/>
          <p:nvPr/>
        </p:nvSpPr>
        <p:spPr>
          <a:xfrm>
            <a:off x="3956180" y="1464907"/>
            <a:ext cx="4264089" cy="36482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6F2B01-170F-B0F0-E13A-DAC371821BF8}"/>
              </a:ext>
            </a:extLst>
          </p:cNvPr>
          <p:cNvSpPr txBox="1"/>
          <p:nvPr/>
        </p:nvSpPr>
        <p:spPr>
          <a:xfrm>
            <a:off x="4362061" y="1035697"/>
            <a:ext cx="3452326" cy="3139321"/>
          </a:xfrm>
          <a:prstGeom prst="rect">
            <a:avLst/>
          </a:prstGeom>
          <a:noFill/>
        </p:spPr>
        <p:txBody>
          <a:bodyPr wrap="square" rtlCol="0">
            <a:spAutoFit/>
          </a:bodyPr>
          <a:lstStyle/>
          <a:p>
            <a:pPr algn="ctr"/>
            <a:r>
              <a:rPr lang="en-US" sz="3600" dirty="0">
                <a:solidFill>
                  <a:schemeClr val="bg1"/>
                </a:solidFill>
                <a:latin typeface="Algerian" panose="04020705040A02060702" pitchFamily="82" charset="0"/>
              </a:rPr>
              <a:t>4</a:t>
            </a:r>
          </a:p>
          <a:p>
            <a:pPr algn="ctr"/>
            <a:endParaRPr lang="en-US" sz="3600" dirty="0">
              <a:solidFill>
                <a:schemeClr val="bg1"/>
              </a:solidFill>
              <a:latin typeface="Algerian" panose="04020705040A02060702" pitchFamily="82" charset="0"/>
            </a:endParaRPr>
          </a:p>
          <a:p>
            <a:pPr algn="ctr"/>
            <a:endParaRPr lang="en-US" sz="3600" dirty="0">
              <a:solidFill>
                <a:schemeClr val="bg1"/>
              </a:solidFill>
              <a:latin typeface="Algerian" panose="04020705040A02060702" pitchFamily="82" charset="0"/>
            </a:endParaRPr>
          </a:p>
          <a:p>
            <a:pPr algn="ctr"/>
            <a:r>
              <a:rPr lang="en-US" sz="3600" dirty="0">
                <a:solidFill>
                  <a:schemeClr val="bg1"/>
                </a:solidFill>
                <a:latin typeface="Algerian" panose="04020705040A02060702" pitchFamily="82" charset="0"/>
              </a:rPr>
              <a:t>Future features</a:t>
            </a:r>
          </a:p>
          <a:p>
            <a:endParaRPr lang="en-US" dirty="0">
              <a:solidFill>
                <a:schemeClr val="bg1"/>
              </a:solidFill>
            </a:endParaRPr>
          </a:p>
        </p:txBody>
      </p:sp>
    </p:spTree>
    <p:extLst>
      <p:ext uri="{BB962C8B-B14F-4D97-AF65-F5344CB8AC3E}">
        <p14:creationId xmlns:p14="http://schemas.microsoft.com/office/powerpoint/2010/main" val="2721832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5F1957-0A4F-9557-F50F-7B9973342CCD}"/>
              </a:ext>
            </a:extLst>
          </p:cNvPr>
          <p:cNvSpPr txBox="1"/>
          <p:nvPr/>
        </p:nvSpPr>
        <p:spPr>
          <a:xfrm>
            <a:off x="2951584" y="1536174"/>
            <a:ext cx="6288832" cy="3785652"/>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latin typeface="+mj-lt"/>
              </a:rPr>
              <a:t>Improved Search Options</a:t>
            </a:r>
            <a:r>
              <a:rPr lang="en-US" sz="2000" dirty="0">
                <a:latin typeface="+mj-lt"/>
              </a:rPr>
              <a:t>: Find products quickly with better search filters.</a:t>
            </a:r>
          </a:p>
          <a:p>
            <a:endParaRPr lang="en-US" sz="2000" dirty="0">
              <a:latin typeface="+mj-lt"/>
            </a:endParaRPr>
          </a:p>
          <a:p>
            <a:pPr marL="285750" indent="-285750">
              <a:buFont typeface="Wingdings" panose="05000000000000000000" pitchFamily="2" charset="2"/>
              <a:buChar char="q"/>
            </a:pPr>
            <a:r>
              <a:rPr lang="en-US" sz="2000" b="1" dirty="0">
                <a:latin typeface="+mj-lt"/>
              </a:rPr>
              <a:t>Language Options</a:t>
            </a:r>
            <a:r>
              <a:rPr lang="en-US" sz="2000" dirty="0">
                <a:latin typeface="+mj-lt"/>
              </a:rPr>
              <a:t>: Shop in your preferred language for convenience.</a:t>
            </a:r>
          </a:p>
          <a:p>
            <a:endParaRPr lang="en-US" sz="2000" dirty="0">
              <a:latin typeface="+mj-lt"/>
            </a:endParaRPr>
          </a:p>
          <a:p>
            <a:pPr marL="285750" indent="-285750">
              <a:buFont typeface="Wingdings" panose="05000000000000000000" pitchFamily="2" charset="2"/>
              <a:buChar char="q"/>
            </a:pPr>
            <a:r>
              <a:rPr lang="en-US" sz="2000" dirty="0">
                <a:latin typeface="+mj-lt"/>
              </a:rPr>
              <a:t>"An AI model that analyzes the ordered items of each user in order to suggest related products to them.“</a:t>
            </a:r>
          </a:p>
          <a:p>
            <a:pPr marL="285750" indent="-285750">
              <a:buFont typeface="Wingdings" panose="05000000000000000000" pitchFamily="2" charset="2"/>
              <a:buChar char="q"/>
            </a:pPr>
            <a:endParaRPr lang="en-US" sz="2000" dirty="0">
              <a:latin typeface="+mj-lt"/>
            </a:endParaRPr>
          </a:p>
          <a:p>
            <a:pPr marL="285750" indent="-285750">
              <a:buFont typeface="Wingdings" panose="05000000000000000000" pitchFamily="2" charset="2"/>
              <a:buChar char="q"/>
            </a:pPr>
            <a:r>
              <a:rPr lang="en-US" sz="2000" b="1" dirty="0">
                <a:latin typeface="+mj-lt"/>
              </a:rPr>
              <a:t>Advanced Filtering Options</a:t>
            </a:r>
            <a:r>
              <a:rPr lang="en-US" sz="2000" dirty="0">
                <a:latin typeface="+mj-lt"/>
              </a:rPr>
              <a:t>: Allow users to filter products by various criteria such as price range, brand, ratings, and more.</a:t>
            </a:r>
          </a:p>
        </p:txBody>
      </p:sp>
      <p:pic>
        <p:nvPicPr>
          <p:cNvPr id="4" name="Picture 3">
            <a:extLst>
              <a:ext uri="{FF2B5EF4-FFF2-40B4-BE49-F238E27FC236}">
                <a16:creationId xmlns:a16="http://schemas.microsoft.com/office/drawing/2014/main" id="{D21FBC3B-6835-54D6-7FF6-F5F5BAE87B3D}"/>
              </a:ext>
            </a:extLst>
          </p:cNvPr>
          <p:cNvPicPr>
            <a:picLocks noChangeAspect="1"/>
          </p:cNvPicPr>
          <p:nvPr/>
        </p:nvPicPr>
        <p:blipFill rotWithShape="1">
          <a:blip r:embed="rId2"/>
          <a:srcRect t="953"/>
          <a:stretch/>
        </p:blipFill>
        <p:spPr>
          <a:xfrm>
            <a:off x="0" y="0"/>
            <a:ext cx="2621902" cy="6858000"/>
          </a:xfrm>
          <a:prstGeom prst="rect">
            <a:avLst/>
          </a:prstGeom>
        </p:spPr>
      </p:pic>
    </p:spTree>
    <p:extLst>
      <p:ext uri="{BB962C8B-B14F-4D97-AF65-F5344CB8AC3E}">
        <p14:creationId xmlns:p14="http://schemas.microsoft.com/office/powerpoint/2010/main" val="439939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135EB-423A-C29F-ECA6-D29A041F3974}"/>
              </a:ext>
            </a:extLst>
          </p:cNvPr>
          <p:cNvPicPr>
            <a:picLocks noChangeAspect="1"/>
          </p:cNvPicPr>
          <p:nvPr/>
        </p:nvPicPr>
        <p:blipFill>
          <a:blip r:embed="rId2"/>
          <a:stretch>
            <a:fillRect/>
          </a:stretch>
        </p:blipFill>
        <p:spPr>
          <a:xfrm>
            <a:off x="4199504" y="1532504"/>
            <a:ext cx="3792992" cy="3792992"/>
          </a:xfrm>
          <a:prstGeom prst="rect">
            <a:avLst/>
          </a:prstGeom>
        </p:spPr>
      </p:pic>
      <p:sp>
        <p:nvSpPr>
          <p:cNvPr id="3" name="TextBox 2">
            <a:extLst>
              <a:ext uri="{FF2B5EF4-FFF2-40B4-BE49-F238E27FC236}">
                <a16:creationId xmlns:a16="http://schemas.microsoft.com/office/drawing/2014/main" id="{6F656CB4-FACD-54CA-0A06-BC7FA24A1DDA}"/>
              </a:ext>
            </a:extLst>
          </p:cNvPr>
          <p:cNvSpPr txBox="1"/>
          <p:nvPr/>
        </p:nvSpPr>
        <p:spPr>
          <a:xfrm>
            <a:off x="3907971" y="5090622"/>
            <a:ext cx="4376057" cy="369332"/>
          </a:xfrm>
          <a:prstGeom prst="rect">
            <a:avLst/>
          </a:prstGeom>
          <a:noFill/>
        </p:spPr>
        <p:txBody>
          <a:bodyPr wrap="square" rtlCol="0">
            <a:spAutoFit/>
          </a:bodyPr>
          <a:lstStyle/>
          <a:p>
            <a:pPr algn="ctr"/>
            <a:r>
              <a:rPr lang="en-US" dirty="0">
                <a:latin typeface="+mj-lt"/>
              </a:rPr>
              <a:t>Special thanks to </a:t>
            </a:r>
            <a:r>
              <a:rPr lang="en-US" b="1" dirty="0">
                <a:latin typeface="+mj-lt"/>
              </a:rPr>
              <a:t>Dr. Walid Fahes</a:t>
            </a:r>
            <a:endParaRPr lang="en-US" b="1" dirty="0"/>
          </a:p>
        </p:txBody>
      </p:sp>
    </p:spTree>
    <p:extLst>
      <p:ext uri="{BB962C8B-B14F-4D97-AF65-F5344CB8AC3E}">
        <p14:creationId xmlns:p14="http://schemas.microsoft.com/office/powerpoint/2010/main" val="2625067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5545-0E87-C8CD-274D-C296A68AEB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54F3A9-C569-C809-02EF-2BA71F0D025B}"/>
              </a:ext>
            </a:extLst>
          </p:cNvPr>
          <p:cNvPicPr>
            <a:picLocks noChangeAspect="1"/>
          </p:cNvPicPr>
          <p:nvPr/>
        </p:nvPicPr>
        <p:blipFill>
          <a:blip r:embed="rId2"/>
          <a:stretch>
            <a:fillRect/>
          </a:stretch>
        </p:blipFill>
        <p:spPr>
          <a:xfrm>
            <a:off x="0" y="0"/>
            <a:ext cx="12192000" cy="7249886"/>
          </a:xfrm>
          <a:prstGeom prst="rect">
            <a:avLst/>
          </a:prstGeom>
        </p:spPr>
      </p:pic>
      <p:sp>
        <p:nvSpPr>
          <p:cNvPr id="4" name="TextBox 3">
            <a:extLst>
              <a:ext uri="{FF2B5EF4-FFF2-40B4-BE49-F238E27FC236}">
                <a16:creationId xmlns:a16="http://schemas.microsoft.com/office/drawing/2014/main" id="{BB92E9AA-7EE6-B48C-816F-03C1084A63E1}"/>
              </a:ext>
            </a:extLst>
          </p:cNvPr>
          <p:cNvSpPr txBox="1"/>
          <p:nvPr/>
        </p:nvSpPr>
        <p:spPr>
          <a:xfrm>
            <a:off x="1026367" y="3117111"/>
            <a:ext cx="4320073" cy="1015663"/>
          </a:xfrm>
          <a:prstGeom prst="rect">
            <a:avLst/>
          </a:prstGeom>
          <a:solidFill>
            <a:schemeClr val="bg1"/>
          </a:solidFill>
        </p:spPr>
        <p:txBody>
          <a:bodyPr wrap="square" rtlCol="0">
            <a:spAutoFit/>
          </a:bodyPr>
          <a:lstStyle/>
          <a:p>
            <a:r>
              <a:rPr lang="en-US" sz="6000" b="1" dirty="0">
                <a:latin typeface="Algerian" panose="04020705040A02060702" pitchFamily="82" charset="0"/>
              </a:rPr>
              <a:t>Contents</a:t>
            </a:r>
            <a:r>
              <a:rPr lang="en-US" dirty="0"/>
              <a:t> </a:t>
            </a:r>
          </a:p>
        </p:txBody>
      </p:sp>
      <p:sp>
        <p:nvSpPr>
          <p:cNvPr id="5" name="TextBox 4">
            <a:extLst>
              <a:ext uri="{FF2B5EF4-FFF2-40B4-BE49-F238E27FC236}">
                <a16:creationId xmlns:a16="http://schemas.microsoft.com/office/drawing/2014/main" id="{B0953E65-5D7D-B0B7-B625-71D4197F0FDE}"/>
              </a:ext>
            </a:extLst>
          </p:cNvPr>
          <p:cNvSpPr txBox="1"/>
          <p:nvPr/>
        </p:nvSpPr>
        <p:spPr>
          <a:xfrm>
            <a:off x="6372807" y="2182682"/>
            <a:ext cx="2136711" cy="1077218"/>
          </a:xfrm>
          <a:prstGeom prst="rect">
            <a:avLst/>
          </a:prstGeom>
          <a:solidFill>
            <a:schemeClr val="bg1"/>
          </a:solidFill>
        </p:spPr>
        <p:txBody>
          <a:bodyPr wrap="square" rtlCol="0">
            <a:spAutoFit/>
          </a:bodyPr>
          <a:lstStyle/>
          <a:p>
            <a:pPr algn="ctr"/>
            <a:r>
              <a:rPr lang="en-US" sz="2800" b="1" dirty="0"/>
              <a:t>Introduction</a:t>
            </a:r>
            <a:r>
              <a:rPr lang="en-US" sz="2000" dirty="0"/>
              <a:t> </a:t>
            </a:r>
          </a:p>
          <a:p>
            <a:r>
              <a:rPr lang="en-US" dirty="0"/>
              <a:t>Describe the goal of project </a:t>
            </a:r>
          </a:p>
        </p:txBody>
      </p:sp>
      <p:sp>
        <p:nvSpPr>
          <p:cNvPr id="6" name="Rectangle 5">
            <a:extLst>
              <a:ext uri="{FF2B5EF4-FFF2-40B4-BE49-F238E27FC236}">
                <a16:creationId xmlns:a16="http://schemas.microsoft.com/office/drawing/2014/main" id="{242B73BE-82C9-B6E9-D322-00BCB9177834}"/>
              </a:ext>
            </a:extLst>
          </p:cNvPr>
          <p:cNvSpPr/>
          <p:nvPr/>
        </p:nvSpPr>
        <p:spPr>
          <a:xfrm>
            <a:off x="8976048" y="2138585"/>
            <a:ext cx="2593911" cy="11654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Use case and class diagram </a:t>
            </a:r>
          </a:p>
        </p:txBody>
      </p:sp>
      <p:sp>
        <p:nvSpPr>
          <p:cNvPr id="7" name="Rectangle 6">
            <a:extLst>
              <a:ext uri="{FF2B5EF4-FFF2-40B4-BE49-F238E27FC236}">
                <a16:creationId xmlns:a16="http://schemas.microsoft.com/office/drawing/2014/main" id="{844BB7A4-0DCD-B218-A19E-CAA867C7F167}"/>
              </a:ext>
            </a:extLst>
          </p:cNvPr>
          <p:cNvSpPr/>
          <p:nvPr/>
        </p:nvSpPr>
        <p:spPr>
          <a:xfrm>
            <a:off x="6270170" y="4823926"/>
            <a:ext cx="2136711" cy="13342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Pages </a:t>
            </a:r>
          </a:p>
          <a:p>
            <a:pPr algn="ctr"/>
            <a:r>
              <a:rPr lang="en-US" dirty="0">
                <a:solidFill>
                  <a:schemeClr val="tx1"/>
                </a:solidFill>
              </a:rPr>
              <a:t>Describe each page in the website </a:t>
            </a:r>
            <a:r>
              <a:rPr lang="en-US" dirty="0"/>
              <a:t>j</a:t>
            </a:r>
          </a:p>
        </p:txBody>
      </p:sp>
      <p:sp>
        <p:nvSpPr>
          <p:cNvPr id="8" name="Rectangle 7">
            <a:extLst>
              <a:ext uri="{FF2B5EF4-FFF2-40B4-BE49-F238E27FC236}">
                <a16:creationId xmlns:a16="http://schemas.microsoft.com/office/drawing/2014/main" id="{FE96DD0F-4462-0F0D-AA16-E8D1729C9851}"/>
              </a:ext>
            </a:extLst>
          </p:cNvPr>
          <p:cNvSpPr/>
          <p:nvPr/>
        </p:nvSpPr>
        <p:spPr>
          <a:xfrm>
            <a:off x="8976048" y="4683967"/>
            <a:ext cx="2377752" cy="13342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Future features</a:t>
            </a:r>
          </a:p>
        </p:txBody>
      </p:sp>
    </p:spTree>
    <p:extLst>
      <p:ext uri="{BB962C8B-B14F-4D97-AF65-F5344CB8AC3E}">
        <p14:creationId xmlns:p14="http://schemas.microsoft.com/office/powerpoint/2010/main" val="39209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03929E-922F-9B64-7448-740507C815A5}"/>
              </a:ext>
            </a:extLst>
          </p:cNvPr>
          <p:cNvPicPr>
            <a:picLocks noChangeAspect="1"/>
          </p:cNvPicPr>
          <p:nvPr/>
        </p:nvPicPr>
        <p:blipFill>
          <a:blip r:embed="rId2"/>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D5D1361D-5374-932D-761F-A71E58D4E292}"/>
              </a:ext>
            </a:extLst>
          </p:cNvPr>
          <p:cNvSpPr/>
          <p:nvPr/>
        </p:nvSpPr>
        <p:spPr>
          <a:xfrm>
            <a:off x="3956180" y="1464907"/>
            <a:ext cx="4264089" cy="36482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559586F-E428-F872-FFA3-B29C11576666}"/>
              </a:ext>
            </a:extLst>
          </p:cNvPr>
          <p:cNvSpPr txBox="1"/>
          <p:nvPr/>
        </p:nvSpPr>
        <p:spPr>
          <a:xfrm>
            <a:off x="3956179" y="1464907"/>
            <a:ext cx="4264089" cy="2308324"/>
          </a:xfrm>
          <a:prstGeom prst="rect">
            <a:avLst/>
          </a:prstGeom>
          <a:noFill/>
        </p:spPr>
        <p:txBody>
          <a:bodyPr wrap="square" rtlCol="0">
            <a:spAutoFit/>
          </a:bodyPr>
          <a:lstStyle/>
          <a:p>
            <a:pPr algn="ctr"/>
            <a:r>
              <a:rPr lang="en-US" sz="4800" dirty="0">
                <a:solidFill>
                  <a:schemeClr val="bg1"/>
                </a:solidFill>
                <a:latin typeface="Algerian" panose="04020705040A02060702" pitchFamily="82" charset="0"/>
              </a:rPr>
              <a:t>1</a:t>
            </a:r>
          </a:p>
          <a:p>
            <a:endParaRPr lang="en-US" sz="4800" dirty="0">
              <a:solidFill>
                <a:schemeClr val="bg1"/>
              </a:solidFill>
              <a:latin typeface="Algerian" panose="04020705040A02060702" pitchFamily="82" charset="0"/>
            </a:endParaRPr>
          </a:p>
          <a:p>
            <a:r>
              <a:rPr lang="en-US" sz="4800" dirty="0">
                <a:solidFill>
                  <a:schemeClr val="bg1"/>
                </a:solidFill>
                <a:latin typeface="Algerian" panose="04020705040A02060702" pitchFamily="82" charset="0"/>
              </a:rPr>
              <a:t>Introduction</a:t>
            </a:r>
            <a:r>
              <a:rPr lang="en-US" dirty="0">
                <a:solidFill>
                  <a:schemeClr val="bg1"/>
                </a:solidFill>
              </a:rPr>
              <a:t> </a:t>
            </a:r>
          </a:p>
        </p:txBody>
      </p:sp>
    </p:spTree>
    <p:extLst>
      <p:ext uri="{BB962C8B-B14F-4D97-AF65-F5344CB8AC3E}">
        <p14:creationId xmlns:p14="http://schemas.microsoft.com/office/powerpoint/2010/main" val="1656579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B7F76-D2FC-ED5C-DB54-15BB8AC26369}"/>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5F77F4D2-8D0C-ADF0-9BE0-C583D69B5CF8}"/>
              </a:ext>
            </a:extLst>
          </p:cNvPr>
          <p:cNvSpPr/>
          <p:nvPr/>
        </p:nvSpPr>
        <p:spPr>
          <a:xfrm>
            <a:off x="2565918" y="531845"/>
            <a:ext cx="6951306" cy="62141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8C90D49-E59B-0FB0-37C5-8BBF404A7B0E}"/>
              </a:ext>
            </a:extLst>
          </p:cNvPr>
          <p:cNvSpPr txBox="1"/>
          <p:nvPr/>
        </p:nvSpPr>
        <p:spPr>
          <a:xfrm>
            <a:off x="2326432" y="531845"/>
            <a:ext cx="7539135" cy="1200329"/>
          </a:xfrm>
          <a:prstGeom prst="rect">
            <a:avLst/>
          </a:prstGeom>
          <a:noFill/>
        </p:spPr>
        <p:txBody>
          <a:bodyPr wrap="square" rtlCol="0">
            <a:spAutoFit/>
          </a:bodyPr>
          <a:lstStyle/>
          <a:p>
            <a:pPr algn="ctr"/>
            <a:r>
              <a:rPr lang="en-US" dirty="0">
                <a:latin typeface="+mj-lt"/>
              </a:rPr>
              <a:t>This project creates a user-friendly e-commerce platform for the cosmetics industry, featuring product browsing, secure transactions, and efficient management. The goal is to enhance customer experience, boost purchase rates, and ensure fast, smooth operations for both users and administrators.</a:t>
            </a:r>
          </a:p>
        </p:txBody>
      </p:sp>
      <p:pic>
        <p:nvPicPr>
          <p:cNvPr id="5" name="Picture 4">
            <a:extLst>
              <a:ext uri="{FF2B5EF4-FFF2-40B4-BE49-F238E27FC236}">
                <a16:creationId xmlns:a16="http://schemas.microsoft.com/office/drawing/2014/main" id="{0E998D36-D011-E0B0-A922-D096F026F48F}"/>
              </a:ext>
            </a:extLst>
          </p:cNvPr>
          <p:cNvPicPr>
            <a:picLocks noChangeAspect="1"/>
          </p:cNvPicPr>
          <p:nvPr/>
        </p:nvPicPr>
        <p:blipFill rotWithShape="1">
          <a:blip r:embed="rId3"/>
          <a:srcRect l="6250" t="25804" r="6199" b="13652"/>
          <a:stretch/>
        </p:blipFill>
        <p:spPr>
          <a:xfrm>
            <a:off x="2042193" y="2541247"/>
            <a:ext cx="8107611" cy="3153748"/>
          </a:xfrm>
          <a:prstGeom prst="rect">
            <a:avLst/>
          </a:prstGeom>
        </p:spPr>
      </p:pic>
      <p:sp>
        <p:nvSpPr>
          <p:cNvPr id="6" name="Rectangle 5">
            <a:extLst>
              <a:ext uri="{FF2B5EF4-FFF2-40B4-BE49-F238E27FC236}">
                <a16:creationId xmlns:a16="http://schemas.microsoft.com/office/drawing/2014/main" id="{6396EACD-9BFA-B027-198C-679E90BBA2C6}"/>
              </a:ext>
            </a:extLst>
          </p:cNvPr>
          <p:cNvSpPr/>
          <p:nvPr/>
        </p:nvSpPr>
        <p:spPr>
          <a:xfrm>
            <a:off x="3097763" y="3965510"/>
            <a:ext cx="923731" cy="4198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49E67B-60C3-66BD-9986-BD9F636ACD14}"/>
              </a:ext>
            </a:extLst>
          </p:cNvPr>
          <p:cNvSpPr/>
          <p:nvPr/>
        </p:nvSpPr>
        <p:spPr>
          <a:xfrm>
            <a:off x="5299788" y="3965510"/>
            <a:ext cx="5019869" cy="18008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7018C4-4F5B-A01E-F8D8-6CD3B2385C3B}"/>
              </a:ext>
            </a:extLst>
          </p:cNvPr>
          <p:cNvSpPr txBox="1"/>
          <p:nvPr/>
        </p:nvSpPr>
        <p:spPr>
          <a:xfrm>
            <a:off x="5066523" y="3965510"/>
            <a:ext cx="5253134" cy="369332"/>
          </a:xfrm>
          <a:prstGeom prst="rect">
            <a:avLst/>
          </a:prstGeom>
          <a:noFill/>
        </p:spPr>
        <p:txBody>
          <a:bodyPr wrap="square" rtlCol="0">
            <a:spAutoFit/>
          </a:bodyPr>
          <a:lstStyle/>
          <a:p>
            <a:r>
              <a:rPr lang="en-US" dirty="0">
                <a:latin typeface="Algerian" panose="04020705040A02060702" pitchFamily="82" charset="0"/>
              </a:rPr>
              <a:t>         </a:t>
            </a:r>
            <a:r>
              <a:rPr lang="en-US" b="1" dirty="0">
                <a:latin typeface="Algerian" panose="04020705040A02060702" pitchFamily="82" charset="0"/>
              </a:rPr>
              <a:t>2000                     2020                    2010</a:t>
            </a:r>
          </a:p>
        </p:txBody>
      </p:sp>
    </p:spTree>
    <p:extLst>
      <p:ext uri="{BB962C8B-B14F-4D97-AF65-F5344CB8AC3E}">
        <p14:creationId xmlns:p14="http://schemas.microsoft.com/office/powerpoint/2010/main" val="2344611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03929E-922F-9B64-7448-740507C815A5}"/>
              </a:ext>
            </a:extLst>
          </p:cNvPr>
          <p:cNvPicPr>
            <a:picLocks noChangeAspect="1"/>
          </p:cNvPicPr>
          <p:nvPr/>
        </p:nvPicPr>
        <p:blipFill>
          <a:blip r:embed="rId2"/>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D5D1361D-5374-932D-761F-A71E58D4E292}"/>
              </a:ext>
            </a:extLst>
          </p:cNvPr>
          <p:cNvSpPr/>
          <p:nvPr/>
        </p:nvSpPr>
        <p:spPr>
          <a:xfrm>
            <a:off x="3956180" y="1464907"/>
            <a:ext cx="4264089" cy="36482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6078E4-50AF-2831-AD4D-6C5DC04227F0}"/>
              </a:ext>
            </a:extLst>
          </p:cNvPr>
          <p:cNvSpPr txBox="1"/>
          <p:nvPr/>
        </p:nvSpPr>
        <p:spPr>
          <a:xfrm>
            <a:off x="4455367" y="1287625"/>
            <a:ext cx="3265714" cy="2862322"/>
          </a:xfrm>
          <a:prstGeom prst="rect">
            <a:avLst/>
          </a:prstGeom>
          <a:noFill/>
        </p:spPr>
        <p:txBody>
          <a:bodyPr wrap="square" rtlCol="0">
            <a:spAutoFit/>
          </a:bodyPr>
          <a:lstStyle/>
          <a:p>
            <a:pPr algn="ctr"/>
            <a:r>
              <a:rPr lang="en-US" sz="3600" dirty="0">
                <a:solidFill>
                  <a:schemeClr val="bg1"/>
                </a:solidFill>
                <a:latin typeface="Algerian" panose="04020705040A02060702" pitchFamily="82" charset="0"/>
              </a:rPr>
              <a:t>2</a:t>
            </a:r>
          </a:p>
          <a:p>
            <a:pPr algn="ctr"/>
            <a:endParaRPr lang="en-US" sz="3600" dirty="0">
              <a:solidFill>
                <a:schemeClr val="bg1"/>
              </a:solidFill>
              <a:latin typeface="Algerian" panose="04020705040A02060702" pitchFamily="82" charset="0"/>
            </a:endParaRPr>
          </a:p>
          <a:p>
            <a:pPr algn="ctr"/>
            <a:r>
              <a:rPr lang="en-US" sz="3600" dirty="0">
                <a:solidFill>
                  <a:schemeClr val="bg1"/>
                </a:solidFill>
                <a:latin typeface="Algerian" panose="04020705040A02060702" pitchFamily="82" charset="0"/>
              </a:rPr>
              <a:t>Use case and class diagram</a:t>
            </a:r>
          </a:p>
        </p:txBody>
      </p:sp>
    </p:spTree>
    <p:extLst>
      <p:ext uri="{BB962C8B-B14F-4D97-AF65-F5344CB8AC3E}">
        <p14:creationId xmlns:p14="http://schemas.microsoft.com/office/powerpoint/2010/main" val="2200510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6B6CDD-1A2F-8DEF-B719-B747003DE43A}"/>
              </a:ext>
            </a:extLst>
          </p:cNvPr>
          <p:cNvPicPr>
            <a:picLocks noChangeAspect="1"/>
          </p:cNvPicPr>
          <p:nvPr/>
        </p:nvPicPr>
        <p:blipFill rotWithShape="1">
          <a:blip r:embed="rId2"/>
          <a:srcRect t="19320"/>
          <a:stretch/>
        </p:blipFill>
        <p:spPr>
          <a:xfrm>
            <a:off x="1117439" y="662473"/>
            <a:ext cx="9957122" cy="5533053"/>
          </a:xfrm>
          <a:prstGeom prst="rect">
            <a:avLst/>
          </a:prstGeom>
        </p:spPr>
      </p:pic>
      <p:pic>
        <p:nvPicPr>
          <p:cNvPr id="3" name="Picture 2">
            <a:extLst>
              <a:ext uri="{FF2B5EF4-FFF2-40B4-BE49-F238E27FC236}">
                <a16:creationId xmlns:a16="http://schemas.microsoft.com/office/drawing/2014/main" id="{4BE3DC1D-CEC7-B6BA-A6B5-42969A7EF8D7}"/>
              </a:ext>
            </a:extLst>
          </p:cNvPr>
          <p:cNvPicPr>
            <a:picLocks noChangeAspect="1"/>
          </p:cNvPicPr>
          <p:nvPr/>
        </p:nvPicPr>
        <p:blipFill rotWithShape="1">
          <a:blip r:embed="rId3"/>
          <a:srcRect r="90835" b="3543"/>
          <a:stretch/>
        </p:blipFill>
        <p:spPr>
          <a:xfrm>
            <a:off x="0" y="-1"/>
            <a:ext cx="1117439" cy="6858001"/>
          </a:xfrm>
          <a:prstGeom prst="rect">
            <a:avLst/>
          </a:prstGeom>
        </p:spPr>
      </p:pic>
      <p:pic>
        <p:nvPicPr>
          <p:cNvPr id="4" name="Picture 3">
            <a:extLst>
              <a:ext uri="{FF2B5EF4-FFF2-40B4-BE49-F238E27FC236}">
                <a16:creationId xmlns:a16="http://schemas.microsoft.com/office/drawing/2014/main" id="{5D224AC1-5E7F-9D78-FE6B-6ACBBA082628}"/>
              </a:ext>
            </a:extLst>
          </p:cNvPr>
          <p:cNvPicPr>
            <a:picLocks noChangeAspect="1"/>
          </p:cNvPicPr>
          <p:nvPr/>
        </p:nvPicPr>
        <p:blipFill rotWithShape="1">
          <a:blip r:embed="rId3"/>
          <a:srcRect l="93151" b="5306"/>
          <a:stretch/>
        </p:blipFill>
        <p:spPr>
          <a:xfrm>
            <a:off x="11318033" y="0"/>
            <a:ext cx="873967" cy="6494106"/>
          </a:xfrm>
          <a:prstGeom prst="rect">
            <a:avLst/>
          </a:prstGeom>
        </p:spPr>
      </p:pic>
    </p:spTree>
    <p:extLst>
      <p:ext uri="{BB962C8B-B14F-4D97-AF65-F5344CB8AC3E}">
        <p14:creationId xmlns:p14="http://schemas.microsoft.com/office/powerpoint/2010/main" val="103275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B7567C-F2A9-ABFB-FD89-5C3FDEA5EB63}"/>
              </a:ext>
            </a:extLst>
          </p:cNvPr>
          <p:cNvPicPr>
            <a:picLocks noChangeAspect="1"/>
          </p:cNvPicPr>
          <p:nvPr/>
        </p:nvPicPr>
        <p:blipFill>
          <a:blip r:embed="rId2"/>
          <a:stretch>
            <a:fillRect/>
          </a:stretch>
        </p:blipFill>
        <p:spPr>
          <a:xfrm>
            <a:off x="3155404" y="0"/>
            <a:ext cx="5881192" cy="6858000"/>
          </a:xfrm>
          <a:prstGeom prst="rect">
            <a:avLst/>
          </a:prstGeom>
        </p:spPr>
      </p:pic>
      <p:pic>
        <p:nvPicPr>
          <p:cNvPr id="4" name="Picture 3">
            <a:extLst>
              <a:ext uri="{FF2B5EF4-FFF2-40B4-BE49-F238E27FC236}">
                <a16:creationId xmlns:a16="http://schemas.microsoft.com/office/drawing/2014/main" id="{AE783066-670A-0FC1-8D09-2B6647B131AB}"/>
              </a:ext>
            </a:extLst>
          </p:cNvPr>
          <p:cNvPicPr>
            <a:picLocks noChangeAspect="1"/>
          </p:cNvPicPr>
          <p:nvPr/>
        </p:nvPicPr>
        <p:blipFill>
          <a:blip r:embed="rId3"/>
          <a:stretch>
            <a:fillRect/>
          </a:stretch>
        </p:blipFill>
        <p:spPr>
          <a:xfrm>
            <a:off x="0" y="0"/>
            <a:ext cx="1334278" cy="6858000"/>
          </a:xfrm>
          <a:prstGeom prst="rect">
            <a:avLst/>
          </a:prstGeom>
        </p:spPr>
      </p:pic>
      <p:pic>
        <p:nvPicPr>
          <p:cNvPr id="5" name="Picture 4">
            <a:extLst>
              <a:ext uri="{FF2B5EF4-FFF2-40B4-BE49-F238E27FC236}">
                <a16:creationId xmlns:a16="http://schemas.microsoft.com/office/drawing/2014/main" id="{D83A2D06-2B76-9968-FAE7-95640A2188E4}"/>
              </a:ext>
            </a:extLst>
          </p:cNvPr>
          <p:cNvPicPr>
            <a:picLocks noChangeAspect="1"/>
          </p:cNvPicPr>
          <p:nvPr/>
        </p:nvPicPr>
        <p:blipFill>
          <a:blip r:embed="rId4"/>
          <a:stretch>
            <a:fillRect/>
          </a:stretch>
        </p:blipFill>
        <p:spPr>
          <a:xfrm>
            <a:off x="11066106" y="182598"/>
            <a:ext cx="1125894" cy="6492803"/>
          </a:xfrm>
          <a:prstGeom prst="rect">
            <a:avLst/>
          </a:prstGeom>
        </p:spPr>
      </p:pic>
    </p:spTree>
    <p:extLst>
      <p:ext uri="{BB962C8B-B14F-4D97-AF65-F5344CB8AC3E}">
        <p14:creationId xmlns:p14="http://schemas.microsoft.com/office/powerpoint/2010/main" val="168009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03929E-922F-9B64-7448-740507C815A5}"/>
              </a:ext>
            </a:extLst>
          </p:cNvPr>
          <p:cNvPicPr>
            <a:picLocks noChangeAspect="1"/>
          </p:cNvPicPr>
          <p:nvPr/>
        </p:nvPicPr>
        <p:blipFill>
          <a:blip r:embed="rId2"/>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D5D1361D-5374-932D-761F-A71E58D4E292}"/>
              </a:ext>
            </a:extLst>
          </p:cNvPr>
          <p:cNvSpPr/>
          <p:nvPr/>
        </p:nvSpPr>
        <p:spPr>
          <a:xfrm>
            <a:off x="3956180" y="1464907"/>
            <a:ext cx="4264089" cy="36482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43DA50-C3AC-5992-9C59-0CB4578F2998}"/>
              </a:ext>
            </a:extLst>
          </p:cNvPr>
          <p:cNvSpPr txBox="1"/>
          <p:nvPr/>
        </p:nvSpPr>
        <p:spPr>
          <a:xfrm>
            <a:off x="4660640" y="1073020"/>
            <a:ext cx="2855167" cy="2800767"/>
          </a:xfrm>
          <a:prstGeom prst="rect">
            <a:avLst/>
          </a:prstGeom>
          <a:noFill/>
        </p:spPr>
        <p:txBody>
          <a:bodyPr wrap="square" rtlCol="0">
            <a:spAutoFit/>
          </a:bodyPr>
          <a:lstStyle/>
          <a:p>
            <a:pPr algn="ctr"/>
            <a:r>
              <a:rPr lang="en-US" sz="4400" dirty="0">
                <a:solidFill>
                  <a:schemeClr val="bg1"/>
                </a:solidFill>
                <a:latin typeface="Algerian" panose="04020705040A02060702" pitchFamily="82" charset="0"/>
              </a:rPr>
              <a:t>3</a:t>
            </a:r>
          </a:p>
          <a:p>
            <a:pPr algn="ctr"/>
            <a:endParaRPr lang="en-US" sz="4400" dirty="0">
              <a:solidFill>
                <a:schemeClr val="bg1"/>
              </a:solidFill>
              <a:latin typeface="Algerian" panose="04020705040A02060702" pitchFamily="82" charset="0"/>
            </a:endParaRPr>
          </a:p>
          <a:p>
            <a:pPr algn="ctr"/>
            <a:endParaRPr lang="en-US" sz="4400" dirty="0">
              <a:solidFill>
                <a:schemeClr val="bg1"/>
              </a:solidFill>
              <a:latin typeface="Algerian" panose="04020705040A02060702" pitchFamily="82" charset="0"/>
            </a:endParaRPr>
          </a:p>
          <a:p>
            <a:pPr algn="ctr"/>
            <a:r>
              <a:rPr lang="en-US" sz="4400" dirty="0">
                <a:solidFill>
                  <a:schemeClr val="bg1"/>
                </a:solidFill>
                <a:latin typeface="Algerian" panose="04020705040A02060702" pitchFamily="82" charset="0"/>
              </a:rPr>
              <a:t>Pages </a:t>
            </a:r>
          </a:p>
        </p:txBody>
      </p:sp>
    </p:spTree>
    <p:extLst>
      <p:ext uri="{BB962C8B-B14F-4D97-AF65-F5344CB8AC3E}">
        <p14:creationId xmlns:p14="http://schemas.microsoft.com/office/powerpoint/2010/main" val="55335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ED58B-586A-4E00-F486-A59A7210B59F}"/>
              </a:ext>
            </a:extLst>
          </p:cNvPr>
          <p:cNvPicPr>
            <a:picLocks noChangeAspect="1"/>
          </p:cNvPicPr>
          <p:nvPr/>
        </p:nvPicPr>
        <p:blipFill>
          <a:blip r:embed="rId2"/>
          <a:stretch>
            <a:fillRect/>
          </a:stretch>
        </p:blipFill>
        <p:spPr>
          <a:xfrm>
            <a:off x="3153358" y="102637"/>
            <a:ext cx="5885283" cy="3072075"/>
          </a:xfrm>
          <a:prstGeom prst="rect">
            <a:avLst/>
          </a:prstGeom>
        </p:spPr>
      </p:pic>
      <p:pic>
        <p:nvPicPr>
          <p:cNvPr id="3" name="Picture 2">
            <a:extLst>
              <a:ext uri="{FF2B5EF4-FFF2-40B4-BE49-F238E27FC236}">
                <a16:creationId xmlns:a16="http://schemas.microsoft.com/office/drawing/2014/main" id="{4BDC88A1-CF55-F0F8-FB0C-C5C21D8237AA}"/>
              </a:ext>
            </a:extLst>
          </p:cNvPr>
          <p:cNvPicPr>
            <a:picLocks noChangeAspect="1"/>
          </p:cNvPicPr>
          <p:nvPr/>
        </p:nvPicPr>
        <p:blipFill>
          <a:blip r:embed="rId3"/>
          <a:stretch>
            <a:fillRect/>
          </a:stretch>
        </p:blipFill>
        <p:spPr>
          <a:xfrm>
            <a:off x="3153358" y="3429000"/>
            <a:ext cx="5885284" cy="3084851"/>
          </a:xfrm>
          <a:prstGeom prst="rect">
            <a:avLst/>
          </a:prstGeom>
        </p:spPr>
      </p:pic>
      <p:pic>
        <p:nvPicPr>
          <p:cNvPr id="5" name="Picture 4">
            <a:extLst>
              <a:ext uri="{FF2B5EF4-FFF2-40B4-BE49-F238E27FC236}">
                <a16:creationId xmlns:a16="http://schemas.microsoft.com/office/drawing/2014/main" id="{DB3BB049-5CD8-0410-2CD3-9257296FA697}"/>
              </a:ext>
            </a:extLst>
          </p:cNvPr>
          <p:cNvPicPr>
            <a:picLocks noChangeAspect="1"/>
          </p:cNvPicPr>
          <p:nvPr/>
        </p:nvPicPr>
        <p:blipFill rotWithShape="1">
          <a:blip r:embed="rId4"/>
          <a:srcRect l="27203" t="-2112" r="51" b="27175"/>
          <a:stretch/>
        </p:blipFill>
        <p:spPr>
          <a:xfrm rot="5400000">
            <a:off x="-1779166" y="1779166"/>
            <a:ext cx="6711690" cy="3153358"/>
          </a:xfrm>
          <a:prstGeom prst="ellipse">
            <a:avLst/>
          </a:prstGeom>
          <a:ln>
            <a:noFill/>
          </a:ln>
          <a:effectLst>
            <a:softEdge rad="112500"/>
          </a:effectLst>
        </p:spPr>
      </p:pic>
      <p:pic>
        <p:nvPicPr>
          <p:cNvPr id="8" name="Picture 7">
            <a:extLst>
              <a:ext uri="{FF2B5EF4-FFF2-40B4-BE49-F238E27FC236}">
                <a16:creationId xmlns:a16="http://schemas.microsoft.com/office/drawing/2014/main" id="{85B4C925-EF9A-5D63-1EB5-DADEDCFCB016}"/>
              </a:ext>
            </a:extLst>
          </p:cNvPr>
          <p:cNvPicPr>
            <a:picLocks noChangeAspect="1"/>
          </p:cNvPicPr>
          <p:nvPr/>
        </p:nvPicPr>
        <p:blipFill>
          <a:blip r:embed="rId5"/>
          <a:stretch>
            <a:fillRect/>
          </a:stretch>
        </p:blipFill>
        <p:spPr>
          <a:xfrm>
            <a:off x="9204014" y="0"/>
            <a:ext cx="3151905" cy="6712278"/>
          </a:xfrm>
          <a:prstGeom prst="ellipse">
            <a:avLst/>
          </a:prstGeom>
          <a:ln>
            <a:noFill/>
          </a:ln>
          <a:effectLst>
            <a:softEdge rad="112500"/>
          </a:effectLst>
        </p:spPr>
      </p:pic>
    </p:spTree>
    <p:extLst>
      <p:ext uri="{BB962C8B-B14F-4D97-AF65-F5344CB8AC3E}">
        <p14:creationId xmlns:p14="http://schemas.microsoft.com/office/powerpoint/2010/main" val="3250117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cosmeticsWebsite</Template>
  <TotalTime>0</TotalTime>
  <Words>191</Words>
  <Application>Microsoft Office PowerPoint</Application>
  <PresentationFormat>Widescreen</PresentationFormat>
  <Paragraphs>40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Algerian</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chaza dally</dc:creator>
  <cp:lastModifiedBy>Ali Assi</cp:lastModifiedBy>
  <cp:revision>1</cp:revision>
  <dcterms:created xsi:type="dcterms:W3CDTF">2024-06-30T18:40:38Z</dcterms:created>
  <dcterms:modified xsi:type="dcterms:W3CDTF">2024-06-30T19:39:21Z</dcterms:modified>
</cp:coreProperties>
</file>